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冷酒盃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marL="450850" indent="-450850"/>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58</a:t>
            </a:r>
            <a:r>
              <a:rPr lang="ja-JP" altLang="en-US" sz="900" dirty="0">
                <a:latin typeface="Meiryo UI" panose="020B0604030504040204" pitchFamily="34" charset="-128"/>
                <a:ea typeface="Meiryo UI" panose="020B0604030504040204" pitchFamily="34" charset="-128"/>
              </a:rPr>
              <a:t>ｘ高さ</a:t>
            </a:r>
            <a:r>
              <a:rPr lang="en-US" altLang="ja-JP" sz="900" dirty="0">
                <a:latin typeface="Meiryo UI" panose="020B0604030504040204" pitchFamily="34" charset="-128"/>
                <a:ea typeface="Meiryo UI" panose="020B0604030504040204" pitchFamily="34" charset="-128"/>
              </a:rPr>
              <a:t>52mm</a:t>
            </a:r>
          </a:p>
          <a:p>
            <a:pPr marL="450850" indent="-450850"/>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60ml</a:t>
            </a:r>
          </a:p>
          <a:p>
            <a:pPr marL="450850" indent="-450850"/>
            <a:r>
              <a:rPr lang="ja-JP" altLang="en-US" sz="900" dirty="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80g</a:t>
            </a:r>
          </a:p>
          <a:p>
            <a:pPr marL="450850" indent="-450850"/>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：日本製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プレミアム</a:t>
            </a: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注いだ冷酒がきらきらと見え、美味しさを目でも楽しめる、高級感ある日本製冷酒盃です。オリジナルの名入れプリントもハイクオリティに仕上がりますので贈答用等におすすめ。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TotalTime>
  <Words>75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259</cp:revision>
  <cp:lastPrinted>2021-07-20T08:57:41Z</cp:lastPrinted>
  <dcterms:created xsi:type="dcterms:W3CDTF">2021-06-21T09:41:39Z</dcterms:created>
  <dcterms:modified xsi:type="dcterms:W3CDTF">2024-07-25T01:46:27Z</dcterms:modified>
</cp:coreProperties>
</file>