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77"/>
  </p:normalViewPr>
  <p:slideViewPr>
    <p:cSldViewPr snapToGrid="0" snapToObjects="1">
      <p:cViewPr varScale="1">
        <p:scale>
          <a:sx n="74" d="100"/>
          <a:sy n="74" d="100"/>
        </p:scale>
        <p:origin x="690" y="6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グラス灰皿</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中</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marL="450850" indent="-450850"/>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：口径</a:t>
            </a:r>
            <a:r>
              <a:rPr lang="en-US" altLang="ja-JP" sz="900" dirty="0">
                <a:latin typeface="Meiryo UI" panose="020B0604030504040204" pitchFamily="34" charset="-128"/>
                <a:ea typeface="Meiryo UI" panose="020B0604030504040204" pitchFamily="34" charset="-128"/>
              </a:rPr>
              <a:t>105</a:t>
            </a:r>
            <a:r>
              <a:rPr lang="ja-JP" altLang="en-US" sz="900" dirty="0">
                <a:latin typeface="Meiryo UI" panose="020B0604030504040204" pitchFamily="34" charset="-128"/>
                <a:ea typeface="Meiryo UI" panose="020B0604030504040204" pitchFamily="34" charset="-128"/>
              </a:rPr>
              <a:t>ｘ高さ</a:t>
            </a:r>
            <a:r>
              <a:rPr lang="en-US" altLang="ja-JP" sz="900" dirty="0">
                <a:latin typeface="Meiryo UI" panose="020B0604030504040204" pitchFamily="34" charset="-128"/>
                <a:ea typeface="Meiryo UI" panose="020B0604030504040204" pitchFamily="34" charset="-128"/>
              </a:rPr>
              <a:t>36mm</a:t>
            </a:r>
          </a:p>
          <a:p>
            <a:pPr marL="450850" indent="-450850"/>
            <a:r>
              <a:rPr lang="ja-JP" altLang="en-US" sz="900" dirty="0">
                <a:latin typeface="Meiryo UI" panose="020B0604030504040204" pitchFamily="34" charset="-128"/>
                <a:ea typeface="Meiryo UI" panose="020B0604030504040204" pitchFamily="34" charset="-128"/>
              </a:rPr>
              <a:t>重</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270g</a:t>
            </a:r>
          </a:p>
          <a:p>
            <a:pPr marL="450850" indent="-450850"/>
            <a:r>
              <a:rPr lang="ja-JP" altLang="en-US" sz="900" spc="200" dirty="0">
                <a:latin typeface="Meiryo UI" panose="020B0604030504040204" pitchFamily="34" charset="-128"/>
                <a:ea typeface="Meiryo UI" panose="020B0604030504040204" pitchFamily="34" charset="-128"/>
              </a:rPr>
              <a:t>生産国</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：中国製</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en-US" altLang="ja-JP" sz="1600" dirty="0">
                <a:latin typeface="Meiryo UI" panose="020B0604030504040204" pitchFamily="34" charset="-128"/>
                <a:ea typeface="Meiryo UI" panose="020B0604030504040204" pitchFamily="34" charset="-128"/>
              </a:rPr>
              <a:t>【</a:t>
            </a:r>
            <a:r>
              <a:rPr lang="ja-JP" altLang="en-US" sz="1600" dirty="0">
                <a:latin typeface="Meiryo UI" panose="020B0604030504040204" pitchFamily="34" charset="-128"/>
                <a:ea typeface="Meiryo UI" panose="020B0604030504040204" pitchFamily="34" charset="-128"/>
              </a:rPr>
              <a:t>プレミアム</a:t>
            </a:r>
            <a:r>
              <a:rPr lang="en-US" altLang="ja-JP" sz="1600" dirty="0">
                <a:latin typeface="Meiryo UI" panose="020B0604030504040204" pitchFamily="34" charset="-128"/>
                <a:ea typeface="Meiryo UI" panose="020B0604030504040204" pitchFamily="34" charset="-128"/>
              </a:rPr>
              <a:t>】</a:t>
            </a:r>
            <a:r>
              <a:rPr lang="ja-JP" altLang="en-US" sz="1600" dirty="0">
                <a:latin typeface="Meiryo UI" panose="020B0604030504040204" pitchFamily="34" charset="-128"/>
                <a:ea typeface="Meiryo UI" panose="020B0604030504040204" pitchFamily="34" charset="-128"/>
              </a:rPr>
              <a:t>シンプルなベーシックスタイルのグラス灰皿。透明度の高いガラス素材のため高級感があります。オリジナル名入れもハイクオリティに仕上がるため贈答用や記念用におすすめです。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40660" y="1635301"/>
            <a:ext cx="3174086" cy="317408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571</TotalTime>
  <Words>71</Words>
  <Application>Microsoft Office PowerPoint</Application>
  <PresentationFormat>画面に合わせる (4:3)</PresentationFormat>
  <Paragraphs>13</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266</cp:revision>
  <cp:lastPrinted>2021-07-20T08:57:41Z</cp:lastPrinted>
  <dcterms:created xsi:type="dcterms:W3CDTF">2021-06-21T09:41:39Z</dcterms:created>
  <dcterms:modified xsi:type="dcterms:W3CDTF">2024-07-25T01:46:28Z</dcterms:modified>
</cp:coreProperties>
</file>