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エルトラッド・ゴールドラージバニティ</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170×210×145mm</a:t>
            </a:r>
            <a:r>
              <a:rPr lang="ja-JP" altLang="en-US" sz="900">
                <a:latin typeface="Meiryo UI" panose="020B0604030504040204" pitchFamily="34" charset="-128"/>
                <a:ea typeface="Meiryo UI" panose="020B0604030504040204" pitchFamily="34" charset="-128"/>
              </a:rPr>
              <a:t>（包装形態：ポリ袋入）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化粧品などをすべて纏めておける大容量のラージサイズと、贅沢なゴールド使いがポイントのバニティです。名入れプリントも可能ですのでオリジナルグッズなどにもおすすめ。是非ご活用ください。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715392A-DB76-D84E-BF96-B7BBDBE94F37}"/>
              </a:ext>
            </a:extLst>
          </p:cNvPr>
          <p:cNvPicPr>
            <a:picLocks noChangeAspect="1"/>
          </p:cNvPicPr>
          <p:nvPr/>
        </p:nvPicPr>
        <p:blipFill>
          <a:blip r:embed="rId5"/>
          <a:stretch>
            <a:fillRect/>
          </a:stretch>
        </p:blipFill>
        <p:spPr>
          <a:xfrm>
            <a:off x="818448" y="1496586"/>
            <a:ext cx="3316476" cy="344007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66</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2024-07-25T01:46:29Z</dcterms:modified>
</cp:coreProperties>
</file>