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エルトラッド・ゴールドラウンドバニティ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100×170×70mm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（包装形態：ポリ袋入）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コスメグッズを纏めて入れておくのにぴったりなサイズ感と、ゴールドの高級感ある見た目がポイントのバニティです。名入れプリント可能ですので、オリジナルグッズ等におすすめ。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E40EC7F-E3E2-B04D-9C0B-CC6184F37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7" y="1761862"/>
            <a:ext cx="3728677" cy="28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63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2024-07-25T01:46:29Z</dcterms:modified>
</cp:coreProperties>
</file>