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48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エルトラッド・ゴールドマルチポーチ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90×190×35mm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 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高級感を醸し出すゴールド使いがとってもオシャレで格好良いマルチポーチです。名入れプリント可能商品ですので、オリジナルグッズやノベルティアイテムに最適。是非ご活用ください。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BDFBDFF-7B25-874A-8D9C-2B504518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54" y="2245911"/>
            <a:ext cx="3996894" cy="20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2024-07-25T01:46:29Z</dcterms:modified>
</cp:coreProperties>
</file>