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ラーベ・おやすみ手袋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素材：綿・ポリウレタン混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（レディースフリー）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寝ている間の手の乾燥を防ぐと共に、就寝前に塗ったハンドクリームの効果を最大限引き出せるおやすみ手袋です。名入れプリントも可能ですので、オリジナルグッズ用にもおすすめです。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D968ECAB-3D4D-E4CE-7AD3-6B9DDFD9F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33" y="1422052"/>
            <a:ext cx="3587447" cy="35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2024-07-25T01:46:30Z</dcterms:modified>
</cp:coreProperties>
</file>