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8"/>
  </p:normalViewPr>
  <p:slideViewPr>
    <p:cSldViewPr snapToGrid="0" snapToObjects="1">
      <p:cViewPr varScale="1">
        <p:scale>
          <a:sx n="175" d="100"/>
          <a:sy n="175" d="100"/>
        </p:scale>
        <p:origin x="184"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着せかえチャーム・スクエア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23×21×2</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37</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考：ゴールド・シルバー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ポーチのファスナー部分などに付ければそれだけでオリジナル感を出せるスクエア型の素敵なチャームです。カラー展開はゴールドとシルバーの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タイプ。名入れ等に合わせてお選びください。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0DC6A2-450A-CC45-86B6-04D51C2D4ECA}"/>
              </a:ext>
            </a:extLst>
          </p:cNvPr>
          <p:cNvPicPr>
            <a:picLocks noChangeAspect="1"/>
          </p:cNvPicPr>
          <p:nvPr/>
        </p:nvPicPr>
        <p:blipFill>
          <a:blip r:embed="rId5"/>
          <a:stretch>
            <a:fillRect/>
          </a:stretch>
        </p:blipFill>
        <p:spPr>
          <a:xfrm>
            <a:off x="581382" y="1667420"/>
            <a:ext cx="3586772" cy="32372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2024-07-25T01:46:30Z</dcterms:modified>
</cp:coreProperties>
</file>