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1"/>
  </p:normalViewPr>
  <p:slideViewPr>
    <p:cSldViewPr snapToGrid="0" snapToObjects="1">
      <p:cViewPr varScale="1">
        <p:scale>
          <a:sx n="159" d="100"/>
          <a:sy n="159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着せかえチャーム・ハート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材：亜鉛合金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23×23×2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考：ゴールド・シルバー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ポーチのファスナー部分などに付ければそれだけでオリジナル感を出せるハート型の素敵なチャームです。カラー展開はゴールドとシルバーの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タイプ。名入れ等に合わせてお選びください。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ABA02D8-4E1C-1D41-8A09-76FAC3C1A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69" y="1657737"/>
            <a:ext cx="3653721" cy="32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2024-07-25T01:46:30Z</dcterms:modified>
</cp:coreProperties>
</file>