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1" d="100"/>
          <a:sy n="101" d="100"/>
        </p:scale>
        <p:origin x="5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セルトナ・ストッパー付き真空ステンレスボトル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材：内瓶・胴部：ステンレス鋼、蓋・飲み口：ポリプロピレン、パッキン：シリコーンゴム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l-GR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φ57×217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箱サイズ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:228×63×63mm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340ml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装：化粧箱入り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</a:p>
          <a:p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商品写真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スポーツ時などに最適な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340ml</a:t>
            </a: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サイズのボトルです。真空ステンレス素材ですので保冷保温効果も抜群な上、氷ストッパー付きも高ポイント。全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5</a:t>
            </a: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色のカラー展開から選択可能です。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8C8DFF03-1BB9-DC08-A868-FB1526DE1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330" y="1441102"/>
            <a:ext cx="3356616" cy="335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544</TotalTime>
  <Words>95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236</cp:revision>
  <cp:lastPrinted>2021-07-20T08:57:41Z</cp:lastPrinted>
  <dcterms:created xsi:type="dcterms:W3CDTF">2021-06-21T09:41:39Z</dcterms:created>
  <dcterms:modified xsi:type="dcterms:W3CDTF">2024-07-25T01:46:32Z</dcterms:modified>
</cp:coreProperties>
</file>