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84"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厚生地ロープハンドルランチトート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マチ付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オンス）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210×180×160mm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340mm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ロープハンドルがさりげなくもオシャレで可愛いランチトートです。</a:t>
            </a:r>
            <a:r>
              <a:rPr lang="en-US" altLang="ja-JP" sz="1600" dirty="0"/>
              <a:t>12</a:t>
            </a:r>
            <a:r>
              <a:rPr lang="ja-JP" altLang="en-US" sz="1600" dirty="0"/>
              <a:t>オンスの厚手のコットン素材を使用しておりますので耐久性も高く、非常に使い勝手の良いアイテムです。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362BF097-240C-EA2D-DFB3-71F868B721BC}"/>
              </a:ext>
            </a:extLst>
          </p:cNvPr>
          <p:cNvPicPr>
            <a:picLocks noChangeAspect="1"/>
          </p:cNvPicPr>
          <p:nvPr/>
        </p:nvPicPr>
        <p:blipFill>
          <a:blip r:embed="rId5"/>
          <a:stretch>
            <a:fillRect/>
          </a:stretch>
        </p:blipFill>
        <p:spPr>
          <a:xfrm>
            <a:off x="663916" y="1389520"/>
            <a:ext cx="3659750" cy="36597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2024-07-25T01:46:32Z</dcterms:modified>
</cp:coreProperties>
</file>