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厚生地ラージコットントート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390×330×140mm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厚手の</a:t>
            </a:r>
            <a:r>
              <a:rPr lang="en-US" altLang="ja-JP" sz="1600" dirty="0"/>
              <a:t>12</a:t>
            </a:r>
            <a:r>
              <a:rPr lang="ja-JP" altLang="en-US" sz="1600" dirty="0"/>
              <a:t>オンスコットン素材なので耐久性に優れている上、マチ付きでたっぷり入るラージサイズのトートバッグです。通勤通学用からお買い物、レジャー等も、様々な用途に活用可能！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B7F61702-C2B6-A166-A81E-C3FB1A206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77" y="1323263"/>
            <a:ext cx="3787485" cy="37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2024-07-25T01:46:32Z</dcterms:modified>
</cp:coreProperties>
</file>