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クリア・スクエアミニバッグ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（全高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×170×70mm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塩素を含まず焼却してもダイオキシンを発生させないため、地球環境に優しい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素材を使用したクリアスクエアミニバッグです。あえて中身を見せていく流行のスタイル！是非ご活用ください。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0FBB3E-7C2D-4041-8008-7C217CE23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555" y="1479384"/>
            <a:ext cx="2971777" cy="35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2024-07-25T01:46:32Z</dcterms:modified>
</cp:coreProperties>
</file>