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クリア・スクエアポーチ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95×145×60mm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塩素を含まず焼却してもダイオキシンを発生させないため、地球環境に優しい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素材を使用したクリアスクエアポーチです。あえて中身を見せていく流行のスタイル！是非ご活用ください。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A85CF37-6E69-1A4C-87E0-C8D5E6D1B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95" y="1955040"/>
            <a:ext cx="3646362" cy="26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2024-07-25T01:46:33Z</dcterms:modified>
</cp:coreProperties>
</file>