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6"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スライド式ピルケース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90×40×12mm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生産国：日本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持ち運びに便利なポケットサイズな上、スライド式で便利なピルケースです。シンプルな形状のためオリジナル名入れがよく映えて訴求効果も抜群！ノベルティグッズ用などとして人気です。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455FFD54-4463-D108-EA04-C4DDEAC27285}"/>
              </a:ext>
            </a:extLst>
          </p:cNvPr>
          <p:cNvPicPr>
            <a:picLocks noChangeAspect="1"/>
          </p:cNvPicPr>
          <p:nvPr/>
        </p:nvPicPr>
        <p:blipFill>
          <a:blip r:embed="rId5"/>
          <a:stretch>
            <a:fillRect/>
          </a:stretch>
        </p:blipFill>
        <p:spPr>
          <a:xfrm>
            <a:off x="665908" y="1357462"/>
            <a:ext cx="3693462" cy="369346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832</TotalTime>
  <Words>67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2024-07-25T01:46:33Z</dcterms:modified>
</cp:coreProperties>
</file>