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クリアビニル・ポーチ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正方形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材：ポリ塩化ビニル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130×130×50mm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透明ビニール仕様で中身をひと目で確認できますので、コスメやモバイルアクセサリー入れなどぴったりのクリアポーチです。名入れプリントも可能なためオリジナルグッズにも最適！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38C58A4-615A-4F40-B117-2EC9E784F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78" y="1657737"/>
            <a:ext cx="3201339" cy="32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2024-07-25T01:46:35Z</dcterms:modified>
</cp:coreProperties>
</file>