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120×150×50mm</a:t>
            </a:r>
            <a:r>
              <a:rPr lang="ja-JP" altLang="en-US" sz="900">
                <a:latin typeface="Meiryo UI" panose="020B0604030504040204" pitchFamily="34" charset="-128"/>
                <a:ea typeface="Meiryo UI" panose="020B0604030504040204" pitchFamily="34" charset="-128"/>
              </a:rPr>
              <a:t>（包装形態：ポリ袋入）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バッグの中で散らばってしまう小物を整理にするのにぴったりなスクエアタイプのポーチです。ゴールド使いで高級感がありつつオシャレなアイテム。オリジナル名入れも承ります。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AD0F2C-2F1B-1E4E-A624-2FB7A799001B}"/>
              </a:ext>
            </a:extLst>
          </p:cNvPr>
          <p:cNvPicPr>
            <a:picLocks noChangeAspect="1"/>
          </p:cNvPicPr>
          <p:nvPr/>
        </p:nvPicPr>
        <p:blipFill>
          <a:blip r:embed="rId5"/>
          <a:stretch>
            <a:fillRect/>
          </a:stretch>
        </p:blipFill>
        <p:spPr>
          <a:xfrm>
            <a:off x="558287" y="1716140"/>
            <a:ext cx="3862987" cy="302839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63</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2024-07-25T01:46:35Z</dcterms:modified>
</cp:coreProperties>
</file>