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メタリック・ストッパー付き真空ステンレスボトル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材：内瓶・胴部：ステンレス鋼、蓋・飲み口：ポリプロピレン、パッキン：シリコーンゴム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φ57×217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:228×63×63mm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氷を入れられる大口径な上、氷ストッパーも付いた、見た目もすっきりとしていて格好良いステンレスボトルです。カラーバリエーションはゴールドとシルバーの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種類。どちらも名入れ可能です。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A1E435-165E-0E2A-9615-0F3BEAA3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9" y="1387101"/>
            <a:ext cx="3425563" cy="34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2024-07-25T01:46:36Z</dcterms:modified>
</cp:coreProperties>
</file>