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96" d="100"/>
          <a:sy n="196" d="100"/>
        </p:scale>
        <p:origin x="168" y="4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a:solidFill>
                  <a:schemeClr val="bg1"/>
                </a:solidFill>
                <a:latin typeface="Meiryo UI" panose="020B0604030504040204" pitchFamily="34" charset="-128"/>
                <a:ea typeface="Meiryo UI" panose="020B0604030504040204" pitchFamily="34" charset="-128"/>
              </a:rPr>
              <a:t>コットンナップサック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材：綿（</a:t>
            </a:r>
            <a:r>
              <a:rPr lang="en-US" altLang="ja-JP" sz="900" dirty="0">
                <a:latin typeface="Meiryo UI" panose="020B0604030504040204" pitchFamily="34" charset="-128"/>
                <a:ea typeface="Meiryo UI" panose="020B0604030504040204" pitchFamily="34" charset="-128"/>
              </a:rPr>
              <a:t>5</a:t>
            </a:r>
            <a:r>
              <a:rPr lang="ja-JP" altLang="en-US" sz="900">
                <a:latin typeface="Meiryo UI" panose="020B0604030504040204" pitchFamily="34" charset="-128"/>
                <a:ea typeface="Meiryo UI" panose="020B0604030504040204" pitchFamily="34" charset="-128"/>
              </a:rPr>
              <a:t>オンス）</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370×380mm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10</a:t>
            </a:r>
            <a:r>
              <a:rPr lang="ja-JP" altLang="en-US" sz="900">
                <a:latin typeface="Meiryo UI" panose="020B0604030504040204" pitchFamily="34" charset="-128"/>
                <a:ea typeface="Meiryo UI" panose="020B0604030504040204" pitchFamily="34" charset="-128"/>
              </a:rPr>
              <a:t>枚単位でポリ袋入）</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トートとしてもナップサックとしても利用できるため大変便利で見た目も可愛らしいバッグです。名入れプリントが可能ですので、オリジナルグッズや特典用などとしてもおすすめです。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A4E870DC-F4F8-1841-8949-681E12C2F811}"/>
              </a:ext>
            </a:extLst>
          </p:cNvPr>
          <p:cNvPicPr>
            <a:picLocks noChangeAspect="1"/>
          </p:cNvPicPr>
          <p:nvPr/>
        </p:nvPicPr>
        <p:blipFill>
          <a:blip r:embed="rId5"/>
          <a:stretch>
            <a:fillRect/>
          </a:stretch>
        </p:blipFill>
        <p:spPr>
          <a:xfrm>
            <a:off x="737558" y="1422052"/>
            <a:ext cx="3483515" cy="351380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518</TotalTime>
  <Words>74</Words>
  <Application>Microsoft Office PowerPoint</Application>
  <PresentationFormat>画面に合わせる (4:3)</PresentationFormat>
  <Paragraphs>12</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243</cp:revision>
  <cp:lastPrinted>2021-07-20T08:57:41Z</cp:lastPrinted>
  <dcterms:created xsi:type="dcterms:W3CDTF">2021-06-21T09:41:39Z</dcterms:created>
  <dcterms:modified xsi:type="dcterms:W3CDTF">2024-07-25T01:46:37Z</dcterms:modified>
</cp:coreProperties>
</file>