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メモ型付箋セット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素材：再生クラフト、紙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54×83×4mm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備考：付箋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丸い窓から付箋のカラーが確認できる見た目も可愛い付箋セット。カバーのカラーバリエーションはナチュラルとホワイトの</a:t>
            </a:r>
            <a:r>
              <a:rPr lang="en-US" altLang="ja-JP" sz="1600" dirty="0"/>
              <a:t>2</a:t>
            </a:r>
            <a:r>
              <a:rPr lang="ja-JP" altLang="en-US" sz="1600" dirty="0"/>
              <a:t>色から自由にお選びいただけます。是非ご活用ください。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21EB176-0DD9-5059-1666-37546F934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61" y="1371901"/>
            <a:ext cx="3625259" cy="362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70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2024-07-25T01:46:40Z</dcterms:modified>
</cp:coreProperties>
</file>