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クラルテ・スリムバニティ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材：ポリウレタン・ポリ塩化ビニル、ポリエステル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100×170×70mm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コスメグッズを纏めて入れておくのにぴったりなサイズ感と、可愛いらしい見た目のバニティです。シンプルながら女性らしいデザインがとってもグッド！オリジナル名入れも可能です。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2FC0646-9CF5-DB41-B9E8-2E00C3939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85" y="1658815"/>
            <a:ext cx="3806605" cy="31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69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2024-07-25T01:48:10Z</dcterms:modified>
</cp:coreProperties>
</file>