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クラルテ・ボックスポーチ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材：ポリウレタン・ポリ塩化ビニル、ポリエステル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90×160×80mm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マチが広いボックスタイプのため収納力抜群で、コスメをはじめ、さまざまな小物を纏めるには最適なシンプルポーチです。オリジナルグッズやノベルティアイテム用に名入れプリントも可能です。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318DB89-C887-2447-A7E4-FDD8EE1AA250}"/>
              </a:ext>
            </a:extLst>
          </p:cNvPr>
          <p:cNvPicPr>
            <a:picLocks noChangeAspect="1"/>
          </p:cNvPicPr>
          <p:nvPr/>
        </p:nvPicPr>
        <p:blipFill>
          <a:blip r:embed="rId5"/>
          <a:stretch>
            <a:fillRect/>
          </a:stretch>
        </p:blipFill>
        <p:spPr>
          <a:xfrm>
            <a:off x="479705" y="1687430"/>
            <a:ext cx="4061752" cy="29792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72</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2024-07-25T01:48:10Z</dcterms:modified>
</cp:coreProperties>
</file>