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クラルテ・スリムポーチ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材：ポリウレタン・ポリ塩化ビニル、ポリエステル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120×180×20mm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（包装形態：ポリ袋入）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コスメをはじめモバイルグッズやステーショナリーなど、さまざまな小物入れに最適な、すっきりシンプルなポーチです。名入れプリント可能なためオリジナルグッズ等にもおすすめです。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0C535E8-49EA-C54D-808B-E726E0E646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788" y="1814404"/>
            <a:ext cx="3295461" cy="285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70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2024-07-25T01:48:10Z</dcterms:modified>
</cp:coreProperties>
</file>