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336" y="-16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スウェードスタイル巾着</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150×105mm</a:t>
            </a:r>
          </a:p>
          <a:p>
            <a:r>
              <a:rPr lang="ja-JP" altLang="en-US" sz="900" dirty="0">
                <a:latin typeface="Meiryo UI" panose="020B0604030504040204" pitchFamily="34" charset="-128"/>
                <a:ea typeface="Meiryo UI" panose="020B0604030504040204" pitchFamily="34" charset="-128"/>
              </a:rPr>
              <a:t>包装：ポリ袋入</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上品でシックなスウェード調の素材を使用した</a:t>
            </a:r>
            <a:r>
              <a:rPr lang="en-US" altLang="ja-JP" sz="1600" dirty="0"/>
              <a:t>S</a:t>
            </a:r>
            <a:r>
              <a:rPr lang="ja-JP" altLang="en-US" sz="1600" dirty="0"/>
              <a:t>サイズの巾着です。とってもシンプルなデザインですのでオリジナル名入れもよく映えます。カラー展開は全</a:t>
            </a:r>
            <a:r>
              <a:rPr lang="en-US" altLang="ja-JP" sz="1600" dirty="0"/>
              <a:t>3</a:t>
            </a:r>
            <a:r>
              <a:rPr lang="ja-JP" altLang="en-US" sz="1600" dirty="0"/>
              <a:t>色。是非ご活用ください。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4" name="図 113">
            <a:extLst>
              <a:ext uri="{FF2B5EF4-FFF2-40B4-BE49-F238E27FC236}">
                <a16:creationId xmlns:a16="http://schemas.microsoft.com/office/drawing/2014/main" id="{10A12653-1C14-1498-AF35-CF0F52DF4748}"/>
              </a:ext>
            </a:extLst>
          </p:cNvPr>
          <p:cNvPicPr>
            <a:picLocks noChangeAspect="1"/>
          </p:cNvPicPr>
          <p:nvPr/>
        </p:nvPicPr>
        <p:blipFill>
          <a:blip r:embed="rId5"/>
          <a:stretch>
            <a:fillRect/>
          </a:stretch>
        </p:blipFill>
        <p:spPr>
          <a:xfrm>
            <a:off x="695511" y="1372415"/>
            <a:ext cx="3655103" cy="365510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975</TotalTime>
  <Words>66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275</cp:revision>
  <cp:lastPrinted>2021-07-20T08:57:41Z</cp:lastPrinted>
  <dcterms:created xsi:type="dcterms:W3CDTF">2021-06-21T09:41:39Z</dcterms:created>
  <dcterms:modified xsi:type="dcterms:W3CDTF">2024-07-25T01:48:11Z</dcterms:modified>
</cp:coreProperties>
</file>