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80" d="100"/>
          <a:sy n="180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着せかえチャーム・プレート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材：亜鉛合金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35×10×4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考：ゴールド・シルバー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ポーチのファスナー部分などに付ければそれだけでオリジナル感を出せるプレート型の素敵なチャームです。カラー展開はゴールドとシルバーの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タイプ。名入れ等に合わせてお選びください。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6928CA5-EA6C-0042-B565-1FA3B810B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32" y="1550170"/>
            <a:ext cx="3579865" cy="348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2024-07-25T01:48:12Z</dcterms:modified>
</cp:coreProperties>
</file>