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クリアビニル・オープンファスナーポーチ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材：ポリ塩化ビニル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130×200×40mm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透明ビニール仕様で中身をひと目で確認できますので、コスメやモバイルアクセサリー入れなど最適なオープンファスナーポーチです。名入れプリントも可能なためオリジナルグッズにも最適！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CD8BAB4-FB23-6E45-8F71-01578A045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20" y="1779140"/>
            <a:ext cx="3303549" cy="27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65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2024-07-25T01:48:13Z</dcterms:modified>
</cp:coreProperties>
</file>