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クリアビニル・スタンドポーチ</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マチ付き</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材：ポリ塩化ビニル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150×160×35mm</a:t>
            </a:r>
            <a:r>
              <a:rPr lang="ja-JP" altLang="en-US" sz="900">
                <a:latin typeface="Meiryo UI" panose="020B0604030504040204" pitchFamily="34" charset="-128"/>
                <a:ea typeface="Meiryo UI" panose="020B0604030504040204" pitchFamily="34" charset="-128"/>
              </a:rPr>
              <a:t>（包装形態：ポリ袋入）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マチ付きで自立してくれますのでメイク時をはじめ様々なシーンで便利に使えるクリアポーチです。名入れプリントが可能ですのでノベルティグッズやオリジナルアイテムにも最適！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ED69E25-7493-754F-BB51-E3E4F99360A1}"/>
              </a:ext>
            </a:extLst>
          </p:cNvPr>
          <p:cNvPicPr>
            <a:picLocks noChangeAspect="1"/>
          </p:cNvPicPr>
          <p:nvPr/>
        </p:nvPicPr>
        <p:blipFill>
          <a:blip r:embed="rId5"/>
          <a:stretch>
            <a:fillRect/>
          </a:stretch>
        </p:blipFill>
        <p:spPr>
          <a:xfrm>
            <a:off x="928558" y="1606446"/>
            <a:ext cx="3226436" cy="325738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68</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2024-07-25T01:48:14Z</dcterms:modified>
</cp:coreProperties>
</file>