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ウッドヘアケアブラシ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巾着付き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材：ブラシ：木、竹、ゴム 巾着：綿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：□ブラシ：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225×60×35mm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、巾着：約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250×110mm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（包装形態：ポリ袋入）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注意事項：天然素材の為、色味・風合いに個体差が生じる場合があります。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クッション性のあるゴムパット使用で、頭部への刺激も少なく便利なヘアケアブラシです。専用の袋や柄の部分にも名入れが可能。オリジナルグッズやノベルティアイテム用におすすめです。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A18840B-691D-8C4C-A828-F0EBC39AB8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946" y="1622659"/>
            <a:ext cx="3253946" cy="332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106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2024-07-25T01:48:17Z</dcterms:modified>
</cp:coreProperties>
</file>