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7" d="100"/>
          <a:sy n="97" d="100"/>
        </p:scale>
        <p:origin x="8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エマージェンシー避難所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点セット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9255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素材：簡易スリッパ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EVA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アイマスク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 エアネックピロー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ポリエステル、ポリ塩化ビニル 巾着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サイズ：簡易スリッパ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全長約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270mm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アイマスク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85×180mm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エアネックピロー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260×430mm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巾着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280×240mm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付属品：セット内容：巾着、アイマスク、エアネックピロー、簡易スリッパ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もしも被災してしまった際に、避難所で役立つ</a:t>
            </a:r>
            <a:r>
              <a:rPr lang="en-US" altLang="ja-JP" sz="1600" dirty="0"/>
              <a:t>4</a:t>
            </a:r>
            <a:r>
              <a:rPr lang="ja-JP" altLang="en-US" sz="1600" dirty="0"/>
              <a:t>点のアイテムを詰め合わせたセットです。アイマスクやネックピロー、簡易スリッパなどは、旅行用としても役立ちます。ノベルティ用等におすすめ。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990DB2E6-F712-18A6-E559-3B641B285C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5170" y="1364714"/>
            <a:ext cx="3669276" cy="366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842</TotalTime>
  <Words>118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2025-01-30T02:02:32Z</dcterms:modified>
</cp:coreProperties>
</file>