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セルトナ・リサイクルコットン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材：綿・ポリエステル・レーヨン混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320×260mm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装：ポリ袋入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環境に優しいリサイクルコットンを使用した、すっきりとしたデザインでセンスの良い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トートです。展示会や説明会の資料配布用などにも最適。カラーバリエーションは全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色です。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4" name="Picture 30">
            <a:extLst>
              <a:ext uri="{FF2B5EF4-FFF2-40B4-BE49-F238E27FC236}">
                <a16:creationId xmlns:a16="http://schemas.microsoft.com/office/drawing/2014/main" id="{322A5691-1B08-F19C-03A8-8A08EED66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9" y="1431436"/>
            <a:ext cx="3560089" cy="3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</TotalTime>
  <Words>74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249</cp:revision>
  <cp:lastPrinted>2021-07-20T08:57:41Z</cp:lastPrinted>
  <dcterms:created xsi:type="dcterms:W3CDTF">2021-06-21T09:41:39Z</dcterms:created>
  <dcterms:modified xsi:type="dcterms:W3CDTF">2024-07-25T01:48:21Z</dcterms:modified>
</cp:coreProperties>
</file>