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392" y="-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セルトナ・ボール型レジバッグ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：使用時：約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380×370mm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収納時：約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φ90×80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（包装形態：ポリ袋入）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考：レッド・オレンジ・グリーン・ブルー・ブラック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収納するとコロンと丸く可愛い形状になるのがポイントの、ポータブルレジバッグです。カラーバリエーションは全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色。名入れするオリジナルデザインなどに合わせてお選びください。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0F11E25-7DE4-4D4B-9403-9E0D7B332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10" y="1376949"/>
            <a:ext cx="3398426" cy="36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2024-07-25T01:48:21Z</dcterms:modified>
</cp:coreProperties>
</file>