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48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リヴェル・サテン折りたたみ傘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、中棒・骨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アルミニウム、グラスファイバー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:550mm </a:t>
            </a:r>
            <a:r>
              <a:rPr lang="ja-JP" altLang="en-US" sz="900" dirty="0">
                <a:latin typeface="Meiryo UI" panose="020B0604030504040204" pitchFamily="34" charset="-128"/>
                <a:ea typeface="Meiryo UI" panose="020B0604030504040204" pitchFamily="34" charset="-128"/>
              </a:rPr>
              <a:t>折時</a:t>
            </a:r>
            <a:r>
              <a:rPr lang="en-US" altLang="ja-JP" sz="900" dirty="0">
                <a:latin typeface="Meiryo UI" panose="020B0604030504040204" pitchFamily="34" charset="-128"/>
                <a:ea typeface="Meiryo UI" panose="020B0604030504040204" pitchFamily="34" charset="-128"/>
              </a:rPr>
              <a:t>:250mm </a:t>
            </a:r>
            <a:r>
              <a:rPr lang="ja-JP" altLang="en-US" sz="900" dirty="0">
                <a:latin typeface="Meiryo UI" panose="020B0604030504040204" pitchFamily="34" charset="-128"/>
                <a:ea typeface="Meiryo UI" panose="020B0604030504040204" pitchFamily="34" charset="-128"/>
              </a:rPr>
              <a:t>骨</a:t>
            </a:r>
            <a:r>
              <a:rPr lang="en-US" altLang="ja-JP" sz="900" dirty="0">
                <a:latin typeface="Meiryo UI" panose="020B0604030504040204" pitchFamily="34" charset="-128"/>
                <a:ea typeface="Meiryo UI" panose="020B0604030504040204" pitchFamily="34" charset="-128"/>
              </a:rPr>
              <a:t>:550mm 6</a:t>
            </a:r>
            <a:r>
              <a:rPr lang="ja-JP" altLang="en-US" sz="900" dirty="0">
                <a:latin typeface="Meiryo UI" panose="020B0604030504040204" pitchFamily="34" charset="-128"/>
                <a:ea typeface="Meiryo UI" panose="020B0604030504040204" pitchFamily="34" charset="-128"/>
              </a:rPr>
              <a:t>本骨</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エレガントなダリア柄とサテンの質感で高級感のあるとってもお洒落な折りたたみ傘です。女性向けイベントやキャンペーンの特典用としても人気のアイテムです。是非ご活用ください。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57F8446-BC13-69F4-B95A-C684ED7CE7C0}"/>
              </a:ext>
            </a:extLst>
          </p:cNvPr>
          <p:cNvPicPr>
            <a:picLocks noChangeAspect="1"/>
          </p:cNvPicPr>
          <p:nvPr/>
        </p:nvPicPr>
        <p:blipFill>
          <a:blip r:embed="rId5"/>
          <a:stretch>
            <a:fillRect/>
          </a:stretch>
        </p:blipFill>
        <p:spPr>
          <a:xfrm>
            <a:off x="709624" y="1430642"/>
            <a:ext cx="3586588" cy="35865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85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2024-07-25T01:48:23Z</dcterms:modified>
</cp:coreProperties>
</file>