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5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メタリック・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ボールペン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樹脂、鉄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スマホスタンドをはじめ水平器、スケール、ドライバー、などの機能もある、非常に便利なボールペンです。カラーバリエーションはゴールドとシルバーの</a:t>
            </a:r>
            <a:r>
              <a:rPr lang="en-US" altLang="ja-JP" sz="1600" dirty="0"/>
              <a:t>2</a:t>
            </a:r>
            <a:r>
              <a:rPr lang="ja-JP" altLang="en-US" sz="1600" dirty="0"/>
              <a:t>種類。見た目も格好良いのも高ポイント。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1" name="図 100">
            <a:extLst>
              <a:ext uri="{FF2B5EF4-FFF2-40B4-BE49-F238E27FC236}">
                <a16:creationId xmlns:a16="http://schemas.microsoft.com/office/drawing/2014/main" id="{6B3F5CBD-77BB-7D4F-284C-B92DB0CB0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43" y="1362656"/>
            <a:ext cx="3615698" cy="361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</TotalTime>
  <Words>69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274</cp:revision>
  <cp:lastPrinted>2021-07-20T08:57:41Z</cp:lastPrinted>
  <dcterms:created xsi:type="dcterms:W3CDTF">2021-06-21T09:41:39Z</dcterms:created>
  <dcterms:modified xsi:type="dcterms:W3CDTF">2024-07-25T01:48:24Z</dcterms:modified>
</cp:coreProperties>
</file>