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7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ナチュール・リボンターバン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素材：ポリエステル・ナイロン混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100×180mm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（レディースフリー）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色アソート（色・柄は指定できません。）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見た目にも可愛く使い勝手も良い、女子向けのリボンターバンです。お風呂上がりのリラックスタイムなどに最適。イベントやキャンペーンでのちょっとした特典用などにも人気のアイテムです。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F7979B45-8003-8FBB-B4E6-F93788112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78" y="1390833"/>
            <a:ext cx="3628159" cy="36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2024-07-25T01:48:25Z</dcterms:modified>
</cp:coreProperties>
</file>