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ブランジェリー メール・アイスクリームスプーン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バターナイフセット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材：アルミニウム、シリコーンゴム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:205(mm)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、箸キャップ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:20×101×11(mm)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装：化粧箱入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、箱サイズ：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25×172×55mm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手の熱が伝わり切ったり救ったりが容易なバターナイフとアイススプーンのセットです。イベントやキャンペーンのちょっとした特典用や景品用にもおすすめ。是非ご活用ください。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3C85866-B530-10E6-15AC-FC2D9EB77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76" y="1403753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2024-08-08T03:20:10Z</dcterms:modified>
</cp:coreProperties>
</file>