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2"/>
  </p:normalViewPr>
  <p:slideViewPr>
    <p:cSldViewPr snapToGrid="0" snapToObjects="1">
      <p:cViewPr varScale="1">
        <p:scale>
          <a:sx n="185" d="100"/>
          <a:sy n="185" d="100"/>
        </p:scale>
        <p:origin x="2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吊るして使える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WAY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ランタンライト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材：ポリプロピレン、ポリスチレン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φ75×145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箱サイズ：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150×79×79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（包装形態：化粧箱入）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考：単四乾電池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×3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本（別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)3369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側面全体を光らせるランタンとしても、底面を光らせる懐中電灯としても使える、便利でシンプルなデザインのアイテムです。名入れも可能なため、オリジナルグッズ用にも最適です。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39C5648-3C33-014A-B638-BBF0D24BA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7253" y="1367601"/>
            <a:ext cx="1963026" cy="361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94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2024-07-25T01:48:26Z</dcterms:modified>
</cp:coreProperties>
</file>