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4" d="100"/>
          <a:sy n="104" d="100"/>
        </p:scale>
        <p:origin x="156" y="10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マルチマスクケース</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抗菌仕様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抗菌加工</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210×125×20mm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生産国：日本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マスクや消毒スプレー、ウェットティッシュなどを清潔に持ち歩ける抗菌仕様のマルチマスクケースです。オリジナルデザインによる名入れプリント制作も可能な商品のため販促用にもおすすめ。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4" name="図 43">
            <a:extLst>
              <a:ext uri="{FF2B5EF4-FFF2-40B4-BE49-F238E27FC236}">
                <a16:creationId xmlns:a16="http://schemas.microsoft.com/office/drawing/2014/main" id="{69090904-8B66-BD02-3B2F-371771D081F3}"/>
              </a:ext>
            </a:extLst>
          </p:cNvPr>
          <p:cNvPicPr>
            <a:picLocks noChangeAspect="1"/>
          </p:cNvPicPr>
          <p:nvPr/>
        </p:nvPicPr>
        <p:blipFill>
          <a:blip r:embed="rId5"/>
          <a:stretch>
            <a:fillRect/>
          </a:stretch>
        </p:blipFill>
        <p:spPr>
          <a:xfrm>
            <a:off x="703621" y="1371901"/>
            <a:ext cx="3621232" cy="362123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682</TotalTime>
  <Words>69</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252</cp:revision>
  <cp:lastPrinted>2021-07-20T08:57:41Z</cp:lastPrinted>
  <dcterms:created xsi:type="dcterms:W3CDTF">2021-06-21T09:41:39Z</dcterms:created>
  <dcterms:modified xsi:type="dcterms:W3CDTF">2024-07-25T01:49:44Z</dcterms:modified>
</cp:coreProperties>
</file>