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150" y="4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a:t>
            </a:r>
            <a:r>
              <a:rPr lang="en-US" altLang="ja-JP" sz="2000" dirty="0">
                <a:solidFill>
                  <a:schemeClr val="bg1"/>
                </a:solidFill>
                <a:latin typeface="Meiryo UI" panose="020B0604030504040204" pitchFamily="34" charset="-128"/>
                <a:ea typeface="Meiryo UI" panose="020B0604030504040204" pitchFamily="34" charset="-128"/>
              </a:rPr>
              <a:t>3D</a:t>
            </a:r>
            <a:r>
              <a:rPr lang="ja-JP" altLang="en-US" sz="2000" dirty="0">
                <a:solidFill>
                  <a:schemeClr val="bg1"/>
                </a:solidFill>
                <a:latin typeface="Meiryo UI" panose="020B0604030504040204" pitchFamily="34" charset="-128"/>
                <a:ea typeface="Meiryo UI" panose="020B0604030504040204" pitchFamily="34" charset="-128"/>
              </a:rPr>
              <a:t>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130×300mm(</a:t>
            </a:r>
            <a:r>
              <a:rPr lang="ja-JP" altLang="en-US" sz="900" dirty="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リーフ柄の優しいデザインがとってもオシャレで顔自体を華やかにしてくれる</a:t>
            </a:r>
            <a:r>
              <a:rPr lang="en-US" altLang="ja-JP" sz="1600" dirty="0"/>
              <a:t>3D</a:t>
            </a:r>
            <a:r>
              <a:rPr lang="ja-JP" altLang="en-US" sz="1600" dirty="0"/>
              <a:t>タイプのマスクです。特に女性向けイベントやキャンペーンのノベルティ用等におすすめです。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05A33E19-CBDF-BE79-3505-DB7970E65E9F}"/>
              </a:ext>
            </a:extLst>
          </p:cNvPr>
          <p:cNvPicPr>
            <a:picLocks noChangeAspect="1"/>
          </p:cNvPicPr>
          <p:nvPr/>
        </p:nvPicPr>
        <p:blipFill>
          <a:blip r:embed="rId5"/>
          <a:stretch>
            <a:fillRect/>
          </a:stretch>
        </p:blipFill>
        <p:spPr>
          <a:xfrm>
            <a:off x="661869" y="1347493"/>
            <a:ext cx="3679792" cy="367979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829</TotalTime>
  <Words>67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2024-07-25T01:49:45Z</dcterms:modified>
</cp:coreProperties>
</file>