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15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102196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プレミア・リッチ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3D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マスク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素材：ポリエステル・ポリウレタン混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125×200mm(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フリーサイズ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肌触りの良い生地感とサイズ調整できるアジャスター付きがとっても便利で使い勝手が良く、繰り返し使える</a:t>
            </a:r>
            <a:r>
              <a:rPr lang="en-US" altLang="ja-JP" sz="1600" dirty="0"/>
              <a:t>3D</a:t>
            </a:r>
            <a:r>
              <a:rPr lang="ja-JP" altLang="en-US" sz="1600" dirty="0"/>
              <a:t>マスクです。カラーバリエーションはグレーとベージュの</a:t>
            </a:r>
            <a:r>
              <a:rPr lang="en-US" altLang="ja-JP" sz="1600" dirty="0"/>
              <a:t>2</a:t>
            </a:r>
            <a:r>
              <a:rPr lang="ja-JP" altLang="en-US" sz="1600" dirty="0"/>
              <a:t>色展開から選択可能。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0" name="図 69">
            <a:extLst>
              <a:ext uri="{FF2B5EF4-FFF2-40B4-BE49-F238E27FC236}">
                <a16:creationId xmlns:a16="http://schemas.microsoft.com/office/drawing/2014/main" id="{B73CE8FB-3A3D-9D21-C79A-5D50D4FAF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947" y="1383363"/>
            <a:ext cx="3644442" cy="364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902</TotalTime>
  <Words>73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259</cp:revision>
  <cp:lastPrinted>2021-07-20T08:57:41Z</cp:lastPrinted>
  <dcterms:created xsi:type="dcterms:W3CDTF">2021-06-21T09:41:39Z</dcterms:created>
  <dcterms:modified xsi:type="dcterms:W3CDTF">2024-07-25T01:49:45Z</dcterms:modified>
</cp:coreProperties>
</file>