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51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洗える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3D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マスク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素材：ポリエステル・ポリウレタン混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130×300mm(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フリーサイズ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速乾性が高いため繰り返し洗って使用するには便利ですし、紫外線からもしっかり守ってくれる</a:t>
            </a:r>
            <a:r>
              <a:rPr lang="en-US" altLang="ja-JP" sz="1600" dirty="0"/>
              <a:t>3D</a:t>
            </a:r>
            <a:r>
              <a:rPr lang="ja-JP" altLang="en-US" sz="1600" dirty="0"/>
              <a:t>マスクです。カラーバリエーションはグレー、ネイビー、ブラックの</a:t>
            </a:r>
            <a:r>
              <a:rPr lang="en-US" altLang="ja-JP" sz="1600" dirty="0"/>
              <a:t>3</a:t>
            </a:r>
            <a:r>
              <a:rPr lang="ja-JP" altLang="en-US" sz="1600" dirty="0"/>
              <a:t>色展開から選択可能。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9E32E1B6-D1D7-97F0-BA24-70A9B9607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732" y="1379700"/>
            <a:ext cx="3602759" cy="360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1009</TotalTime>
  <Words>75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264</cp:revision>
  <cp:lastPrinted>2021-07-20T08:57:41Z</cp:lastPrinted>
  <dcterms:created xsi:type="dcterms:W3CDTF">2021-06-21T09:41:39Z</dcterms:created>
  <dcterms:modified xsi:type="dcterms:W3CDTF">2024-07-25T01:49:46Z</dcterms:modified>
</cp:coreProperties>
</file>