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洗える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マスク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素材：ポリエステル・ポリウレタン混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130×300mm(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フリーサイズ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速乾性が高いため繰り返し洗って使用するには便利ですし、紫外線からもしっかり守ってくれる</a:t>
            </a:r>
            <a:r>
              <a:rPr lang="en-US" altLang="ja-JP" sz="1600" dirty="0"/>
              <a:t>3D</a:t>
            </a:r>
            <a:r>
              <a:rPr lang="ja-JP" altLang="en-US" sz="1600" dirty="0"/>
              <a:t>マスクの</a:t>
            </a:r>
            <a:r>
              <a:rPr lang="en-US" altLang="ja-JP" sz="1600" dirty="0"/>
              <a:t>3</a:t>
            </a:r>
            <a:r>
              <a:rPr lang="ja-JP" altLang="en-US" sz="1600" dirty="0"/>
              <a:t>枚セット。カラー展開はグレー、ネイビー、ブラックの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色展開から選択可能。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A2ACB187-C7A6-5F8A-5F90-90E999C0E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39" y="1411602"/>
            <a:ext cx="3547341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2024-07-25T01:49:46Z</dcterms:modified>
</cp:coreProperties>
</file>