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3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層構造不織布マスク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レギュラーサイズ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95×175mm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</a:t>
            </a:r>
            <a:r>
              <a:rPr lang="ja-JP" altLang="en-US" sz="1600" dirty="0"/>
              <a:t>層構造でウイルスや菌をしっかりガードしてくれるレギュラーサイズのスタンダードな不織布マスク。</a:t>
            </a:r>
            <a:r>
              <a:rPr lang="en-US" altLang="ja-JP" sz="1600" dirty="0"/>
              <a:t>7</a:t>
            </a:r>
            <a:r>
              <a:rPr lang="ja-JP" altLang="en-US" sz="1600" dirty="0"/>
              <a:t>枚入りですのでイベントやキャンペーンのちょっとしたノベルティ用などにもおすすめ。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5F47C339-81EB-5529-9780-4E5C06FA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2" y="1370014"/>
            <a:ext cx="3685222" cy="3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2024-07-25T01:49:47Z</dcterms:modified>
</cp:coreProperties>
</file>