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294" y="43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オンス・厚生地ランチコットントート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マチ付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オンス</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180×200×90mm(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300mm)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その名のとおりランチ用などにぴったりな可愛らしいサイズ感のマチ付きトートバッグ。コットン</a:t>
            </a:r>
            <a:r>
              <a:rPr lang="en-US" altLang="ja-JP" sz="1600" dirty="0"/>
              <a:t>100</a:t>
            </a:r>
            <a:r>
              <a:rPr lang="ja-JP" altLang="en-US" sz="1600" dirty="0"/>
              <a:t>％のナチュラルな生地は</a:t>
            </a:r>
            <a:r>
              <a:rPr lang="en-US" altLang="ja-JP" sz="1600" dirty="0"/>
              <a:t>10</a:t>
            </a:r>
            <a:r>
              <a:rPr lang="ja-JP" altLang="en-US" sz="1600" dirty="0"/>
              <a:t>オンスの厚みがあり、耐久性にも優れています。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114D4B62-1851-5093-3F73-E260DF65D81C}"/>
              </a:ext>
            </a:extLst>
          </p:cNvPr>
          <p:cNvPicPr>
            <a:picLocks noChangeAspect="1"/>
          </p:cNvPicPr>
          <p:nvPr/>
        </p:nvPicPr>
        <p:blipFill>
          <a:blip r:embed="rId5"/>
          <a:stretch>
            <a:fillRect/>
          </a:stretch>
        </p:blipFill>
        <p:spPr>
          <a:xfrm>
            <a:off x="677413" y="1297351"/>
            <a:ext cx="3800697" cy="380069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700</TotalTime>
  <Words>83</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249</cp:revision>
  <cp:lastPrinted>2021-07-20T08:57:41Z</cp:lastPrinted>
  <dcterms:created xsi:type="dcterms:W3CDTF">2021-06-21T09:41:39Z</dcterms:created>
  <dcterms:modified xsi:type="dcterms:W3CDTF">2024-07-25T01:49:47Z</dcterms:modified>
</cp:coreProperties>
</file>