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4"/>
  </p:normalViewPr>
  <p:slideViewPr>
    <p:cSldViewPr snapToGrid="0" snapToObjects="1">
      <p:cViewPr>
        <p:scale>
          <a:sx n="170" d="100"/>
          <a:sy n="170" d="100"/>
        </p:scale>
        <p:origin x="864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オンス・厚手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マチ付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材：綿（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オンス）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320×230×80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（間口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310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（包装形態：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枚単位でポリ袋入 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中身が透けることのない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オンス厚のコットン素材を使用した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サイズのマチ付きトート。ナチュラルな風合いとすっきりとしたシンプルな見た目が好印象。オリジナルプリントもよく映えます。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DE7674F-D8A4-7D4D-8234-4CD13649E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389" y="1411148"/>
            <a:ext cx="1755698" cy="360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</TotalTime>
  <Words>89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2024-07-25T01:49:48Z</dcterms:modified>
</cp:coreProperties>
</file>