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201" d="100"/>
          <a:sy n="201" d="100"/>
        </p:scale>
        <p:origin x="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オンス・厚生地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オンス）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：□約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380×280×100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オンスのコットン生地を使用した、耐久性に優れた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B4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サイズのマチ付きトートです。非常にすっきりとしたシンプルなデザインですので、オリジナルプリントもよく映えます。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055EACD-989C-8A4D-AFE7-B778594C4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205" y="1496155"/>
            <a:ext cx="1950387" cy="35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89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2024-07-25T01:49:50Z</dcterms:modified>
</cp:coreProperties>
</file>