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エルトラッド・ゴールドガーメントケース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220×300×100mm</a:t>
            </a:r>
            <a:r>
              <a:rPr lang="ja-JP" altLang="en-US" sz="900">
                <a:latin typeface="Meiryo UI" panose="020B0604030504040204" pitchFamily="34" charset="-128"/>
                <a:ea typeface="Meiryo UI" panose="020B0604030504040204" pitchFamily="34" charset="-128"/>
              </a:rPr>
              <a:t> （包装形態：ポリ袋入）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ゴールドのチャックと内側の生地が高級感を醸し出すガーメントケースです。着替えやタオルなどがたっぷり入る収収納力抜群のサイズですのでちょっとした旅行やジム通いにもおすすめ。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011E4DA-8777-BE42-BD5C-5246FB28798E}"/>
              </a:ext>
            </a:extLst>
          </p:cNvPr>
          <p:cNvPicPr>
            <a:picLocks noChangeAspect="1"/>
          </p:cNvPicPr>
          <p:nvPr/>
        </p:nvPicPr>
        <p:blipFill>
          <a:blip r:embed="rId5"/>
          <a:stretch>
            <a:fillRect/>
          </a:stretch>
        </p:blipFill>
        <p:spPr>
          <a:xfrm>
            <a:off x="693124" y="1574125"/>
            <a:ext cx="3593314" cy="330340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66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2024-07-25T01:49:52Z</dcterms:modified>
</cp:coreProperties>
</file>