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8" d="100"/>
          <a:sy n="108" d="100"/>
        </p:scale>
        <p:origin x="348" y="47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ハンドジェル</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シリコーンケース付き</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80×35×23mm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29ml</a:t>
            </a:r>
          </a:p>
          <a:p>
            <a:r>
              <a:rPr lang="ja-JP" altLang="en-US" sz="900" dirty="0">
                <a:latin typeface="Meiryo UI" panose="020B0604030504040204" pitchFamily="34" charset="-128"/>
                <a:ea typeface="Meiryo UI" panose="020B0604030504040204" pitchFamily="34" charset="-128"/>
              </a:rPr>
              <a:t>注意事項：</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色アソート（色・柄は指定できません。）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バッグの取っ手部分などにも取り付けることが出来る上にコンパクトで携帯性も高い、ハンドジェルです。出先でちょっと消毒したい場合などに最適です。是非ご活用ください。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5" name="図 34">
            <a:extLst>
              <a:ext uri="{FF2B5EF4-FFF2-40B4-BE49-F238E27FC236}">
                <a16:creationId xmlns:a16="http://schemas.microsoft.com/office/drawing/2014/main" id="{3B28D308-67D5-EBC9-E864-78C5FAE74E6D}"/>
              </a:ext>
            </a:extLst>
          </p:cNvPr>
          <p:cNvPicPr>
            <a:picLocks noChangeAspect="1"/>
          </p:cNvPicPr>
          <p:nvPr/>
        </p:nvPicPr>
        <p:blipFill>
          <a:blip r:embed="rId5"/>
          <a:stretch>
            <a:fillRect/>
          </a:stretch>
        </p:blipFill>
        <p:spPr>
          <a:xfrm>
            <a:off x="694471" y="1414330"/>
            <a:ext cx="3590619" cy="3590619"/>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663</TotalTime>
  <Words>78</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250</cp:revision>
  <cp:lastPrinted>2021-07-20T08:57:41Z</cp:lastPrinted>
  <dcterms:created xsi:type="dcterms:W3CDTF">2021-06-21T09:41:39Z</dcterms:created>
  <dcterms:modified xsi:type="dcterms:W3CDTF">2024-07-25T01:49:53Z</dcterms:modified>
</cp:coreProperties>
</file>