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快適ひざサポーター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枚組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素材：綿・ポリエステル混、ゴム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230×140mm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（フリーサイズ）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しっかりホールドしてくれて関節の負担を軽減し、階段の上り下りなどを楽にしてくれる膝サポーターです。二枚組となっておりますので毎日でも使用することが出来、とっても便利です。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B8E0D96-4DA4-FAB5-14F4-859752057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95" y="1356695"/>
            <a:ext cx="3708668" cy="37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79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2024-07-25T01:49:54Z</dcterms:modified>
</cp:coreProperties>
</file>