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クルーク・スマホネックポーチ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材：ポリ塩化ビニル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160×110mm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考：ネイビー・ブラウン・ピンク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835769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スマホを携帯するのにとっても便利な上、首から下げられる見た目も上品なポーチです。カラーバリエーションは全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色。オリジナル名入れも可能ですのでノベルティ用にもおすすめです。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71727C0-3632-1217-B5E9-2DC151E94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7" y="1411701"/>
            <a:ext cx="3598457" cy="35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2024-08-06T07:36:34Z</dcterms:modified>
</cp:coreProperties>
</file>