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4"/>
  </p:normalViewPr>
  <p:slideViewPr>
    <p:cSldViewPr snapToGrid="0" snapToObjects="1">
      <p:cViewPr varScale="1">
        <p:scale>
          <a:sx n="191" d="100"/>
          <a:sy n="191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ECO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クリア・フラットポーチ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150×220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（包装形態：ポリ袋入）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使用中のマスクを入れるケースとしても便利に利用できるクリアなフラットポーチ。サプリメント入れなどにも利用でき使い勝手は抜群。オリジナル名入れも可能ですので販促用にもおすすめ。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8AC7DE6-D12E-2441-95C7-250D00C49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81" y="1960220"/>
            <a:ext cx="3551710" cy="257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71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2024-07-25T01:49:57Z</dcterms:modified>
</cp:coreProperties>
</file>