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5"/>
  </p:normalViewPr>
  <p:slideViewPr>
    <p:cSldViewPr snapToGrid="0" snapToObjects="1">
      <p:cViewPr varScale="1">
        <p:scale>
          <a:sx n="178" d="100"/>
          <a:sy n="178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保温保冷ショルダーポーチ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材：ポリエステル、アルミ蒸着フィルム、ポリプロピレン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240×140×80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ペットボトルが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本入る丁度良いサイズ感で使い勝手も抜群な保冷温ショルダーバッグです。アウトドアなどでも活躍することからイベントやキャンペーンの特典用にもおすすめ。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70BE7B-1BEC-8E49-B41F-DB7C19DC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1" y="1439286"/>
            <a:ext cx="3644693" cy="36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73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2024-07-25T01:49:57Z</dcterms:modified>
</cp:coreProperties>
</file>